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81" r:id="rId1"/>
  </p:sldMasterIdLst>
  <p:notesMasterIdLst>
    <p:notesMasterId r:id="rId2"/>
  </p:notesMasterIdLst>
  <p:sldIdLst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</p:sldIdLst>
  <p:sldSz type="screen4x3" cy="6858000" cx="9144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1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9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1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2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2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2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2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2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2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3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3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9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9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3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3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04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0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6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0205"/>
            <a:ext cx="9144000" cy="5137589"/>
          </a:xfrm>
          <a:prstGeom prst="rect"/>
        </p:spPr>
      </p:pic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0" y="860205"/>
            <a:ext cx="9144000" cy="5137589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3940"/>
            <a:ext cx="9144000" cy="6850119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987307"/>
            <a:ext cx="9144000" cy="4883385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0205"/>
            <a:ext cx="9144000" cy="5137589"/>
          </a:xfrm>
          <a:prstGeom prst="rect"/>
        </p:spPr>
      </p:pic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0" y="960549"/>
            <a:ext cx="9144000" cy="5075288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0205"/>
            <a:ext cx="9144000" cy="5137589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454727" y="1093732"/>
            <a:ext cx="6234546" cy="4670536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039216" y="1296987"/>
            <a:ext cx="5065568" cy="4264026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3940"/>
            <a:ext cx="9144000" cy="6850119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4F"/>
        </a:solidFill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027445"/>
            <a:ext cx="9144000" cy="480311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008020"/>
            <a:ext cx="9144000" cy="4841959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60205"/>
            <a:ext cx="9144000" cy="5137589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3940"/>
            <a:ext cx="9144000" cy="6850119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3940"/>
            <a:ext cx="9144000" cy="6850119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RMX1851</dc:creator>
  <dcterms:created xsi:type="dcterms:W3CDTF">2006-08-14T04:00:00Z</dcterms:created>
  <dcterms:modified xsi:type="dcterms:W3CDTF">2024-08-03T07:23:41Z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0cd76973a56c48c3807f99fac4b51f1e</vt:lpwstr>
  </property>
</Properties>
</file>